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2A3"/>
    <a:srgbClr val="F26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8D292D-DF08-0F42-4330-6A6C46AD8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B4AAA1-90EC-F275-13D6-BADB061B3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89F56C-CEEF-EA85-388A-EFA1CBAC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0D231B-C451-93E8-7281-470AB614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1E87C8-A8E8-7BFF-CCFF-15BCA190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96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7B2CC-969C-0269-C98A-860536B9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BF4ED5-EA1E-966D-F631-35ABDEA50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5BC108-1955-ECDD-ECF6-9F39C139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60292B-A053-63AE-BA22-D23078EE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94A4A1-2225-4EF9-1B1B-E658E54A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22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4A79C9-4B6A-E6EC-B9FB-15B9815A6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7627EA-0804-F9C8-FB36-085137800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275DE0-3F3E-FEA3-132C-0CB6DABAA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155A1E-EDFD-4BBE-2394-306D46C0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0973D8-4B9A-786A-1B51-FCD5FE9C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04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A515EF-4DFF-0BD4-0C39-6C15FBFDA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5E80E9-B18F-27D5-942F-017D40716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CAEF0F-2668-6EB7-4202-D3446753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DF5B97-4DBF-07CE-8822-B302DC03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88C73B-34B9-8E00-2C45-D063BB61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31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FA601-B490-81A7-1830-E8DF6E412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601AE4-6BC7-21FE-2EF9-CC5FFFC8B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AABAA9-1151-4487-C77F-74659F6D3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D0E720-CE56-7E78-432F-C5B28280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1F4F1E-DED8-5B1B-61A2-2F53398D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20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590982-10F5-035A-654F-C86AD51DB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4B78F1-AC66-647A-5BC1-816EF40287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482686-8FFC-C71A-F3FE-E41B18F5A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C87289-1D33-554B-325D-24CBFB7F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D975C4-5862-7538-2EC3-B15454023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436C72-2B83-62D6-A930-49AE60E0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70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18BFC-912E-DA40-523B-6EBD2C65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94840-B917-4A89-35E7-D81E32723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742E6B-46E6-5AA6-E6E7-9C5F61F0A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C78F78-5068-8E61-1173-C0A6B3719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7F6899-7414-F958-B58E-136EF1EDC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90B5BD-6BE5-E4F7-55F7-BB1803F85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77BA4F3-BB43-4102-6688-76E60D42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C82091-FEFB-DD9B-649F-665D02A3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9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86E0EA-270E-F87D-CD1D-CCFF51141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F55FB2B-62CE-B3AE-BFF4-C95CCC9E7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24F18C8-96CB-0FAF-BBE1-03282FB0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84338CE-B9D8-8155-F292-0BEEF8BB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5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359257F-63A8-0D79-CB82-95A8DDF91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E419A6E-ED0A-B6FB-E7EA-C6722ADC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EB6D3F-17AC-0052-5C0E-C2085F021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3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5AFA7-F631-7B27-E57E-6458688EA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296F74-65CF-7D7D-A8CE-BE8C35BFE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14ACD3-CAF6-601D-3486-08CC6542D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73FBFE-D73D-22E2-E5B2-3255E688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5C41AE-4813-CD85-EB8B-BB2610EA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27105C-F62D-B615-F00C-0878C6AD3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14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086BF-FCAB-42B9-2578-620A279BC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526F0BA-F2BE-072F-8536-8F31FB62B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207BB2-4474-970D-7EE4-DEF934C57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93163F-C8CD-8A1C-90C2-C6EC0880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E8DB04-06BE-EDB8-39DB-DF7CF83AF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834687-9412-CD55-90C7-A33DCC5F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97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C8C170-0410-58A5-68E7-0B5012E9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E2CED6-38E3-44E9-96E2-09D552D3A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20A0B9-4AA2-4E08-14EA-B8B1FA16C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B607-B03D-40EE-845E-8C828329235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B80C80-B057-E453-4788-70E676E10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F6F175-1C99-2213-358D-B2F0D8C2C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9F53-1B25-4C9A-A06F-F81D6DE5C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22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208D23A-5978-ED16-9586-BF7E3580B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18508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6036">
                  <a:extLst>
                    <a:ext uri="{9D8B030D-6E8A-4147-A177-3AD203B41FA5}">
                      <a16:colId xmlns:a16="http://schemas.microsoft.com/office/drawing/2014/main" val="2970981573"/>
                    </a:ext>
                  </a:extLst>
                </a:gridCol>
                <a:gridCol w="4157982">
                  <a:extLst>
                    <a:ext uri="{9D8B030D-6E8A-4147-A177-3AD203B41FA5}">
                      <a16:colId xmlns:a16="http://schemas.microsoft.com/office/drawing/2014/main" val="594889885"/>
                    </a:ext>
                  </a:extLst>
                </a:gridCol>
                <a:gridCol w="4157982">
                  <a:extLst>
                    <a:ext uri="{9D8B030D-6E8A-4147-A177-3AD203B41FA5}">
                      <a16:colId xmlns:a16="http://schemas.microsoft.com/office/drawing/2014/main" val="2109715380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Неформальная занятость (теневая занятость)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официально незарегистрированная трудовая деятельность (трудовая деятельность без трудового договора)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Многие думают, что работать неофициально ВЫГОДНО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НЕ ТАК!!!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Зарплата в «конвертах» лишает вас:</a:t>
                      </a:r>
                    </a:p>
                    <a:p>
                      <a:endParaRPr lang="ru-RU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пособий: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беременности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уходу за ребенком до 1,5 лет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травме, несчастных случаях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временной нетрудоспособности (больничный лист)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простое и увольнении в связи с сокращением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 же вы лишаетесь: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Оплачиваемого отпуска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Государственного пенсионного обеспечения в полном объёме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Возможности оформить кредит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Признаки неофициального трудоустройства!</a:t>
                      </a:r>
                    </a:p>
                    <a:p>
                      <a:endParaRPr lang="ru-RU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ПОДУМАЙТЕ: запрашивали ли у Вас паспорт, трудовую книжку, СНИЛС, документ об образовании?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ВСПОМНИТЕ: выдавали ли Вам на руки второй экземпляр трудового договора?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ВСПОМНИТЕ: ознакомили ли Вас с приказом о приеме на работу?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УЗНАЙТЕ: завел ли работодатель на Вас трудовую книжку/ внес ли запись о приеме в существующую книжку?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ПРОСЛЕДИТЕ: отчисления работодателя за Вас в ПФР? Сделать это можно на портале Госуслуг, на портале ПФР, через мобильное приложение «Сбербанк Онлайн»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006466701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B959E6A-4D59-BC36-890D-81282E02FE15}"/>
              </a:ext>
            </a:extLst>
          </p:cNvPr>
          <p:cNvSpPr/>
          <p:nvPr/>
        </p:nvSpPr>
        <p:spPr>
          <a:xfrm>
            <a:off x="4070960" y="4622104"/>
            <a:ext cx="3707704" cy="18914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любой момент вас могут ОБМАНУТЬ: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 уволить, не выплатить зарплату, окончательный расчет и другим образом ущемить Ваши законные права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F74C6C6-4AD1-DDF4-B5A7-6FA55136AE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3" y="2386208"/>
            <a:ext cx="3720514" cy="208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732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199</Words>
  <Application>Microsoft Office PowerPoint</Application>
  <PresentationFormat>Широкоэкранный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2022-11-09T10:12:36Z</dcterms:created>
  <dcterms:modified xsi:type="dcterms:W3CDTF">2022-11-09T11:28:14Z</dcterms:modified>
</cp:coreProperties>
</file>